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8" r:id="rId5"/>
    <p:sldId id="277" r:id="rId6"/>
    <p:sldId id="263" r:id="rId7"/>
    <p:sldId id="280" r:id="rId8"/>
    <p:sldId id="264" r:id="rId9"/>
    <p:sldId id="274" r:id="rId10"/>
    <p:sldId id="278" r:id="rId11"/>
    <p:sldId id="269" r:id="rId12"/>
    <p:sldId id="275" r:id="rId13"/>
    <p:sldId id="276" r:id="rId14"/>
    <p:sldId id="279" r:id="rId15"/>
  </p:sldIdLst>
  <p:sldSz cx="9144000" cy="6858000" type="screen4x3"/>
  <p:notesSz cx="6858000" cy="9144000"/>
  <p:custDataLst>
    <p:tags r:id="rId17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091A2-226E-47BF-80F2-C7CE5A2B61D3}" v="23" dt="2020-03-13T13:38:52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4" autoAdjust="0"/>
  </p:normalViewPr>
  <p:slideViewPr>
    <p:cSldViewPr>
      <p:cViewPr varScale="1">
        <p:scale>
          <a:sx n="104" d="100"/>
          <a:sy n="10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C19091A2-226E-47BF-80F2-C7CE5A2B61D3}"/>
    <pc:docChg chg="undo redo custSel addSld delSld modSld">
      <pc:chgData name="Bijnen, JAM (Johan)" userId="26a08f2c-01df-42fd-8b2e-f6be77dec936" providerId="ADAL" clId="{C19091A2-226E-47BF-80F2-C7CE5A2B61D3}" dt="2020-03-13T13:39:27.489" v="693" actId="20577"/>
      <pc:docMkLst>
        <pc:docMk/>
      </pc:docMkLst>
      <pc:sldChg chg="delSp modSp mod">
        <pc:chgData name="Bijnen, JAM (Johan)" userId="26a08f2c-01df-42fd-8b2e-f6be77dec936" providerId="ADAL" clId="{C19091A2-226E-47BF-80F2-C7CE5A2B61D3}" dt="2020-03-13T13:30:17.114" v="184" actId="20577"/>
        <pc:sldMkLst>
          <pc:docMk/>
          <pc:sldMk cId="0" sldId="263"/>
        </pc:sldMkLst>
        <pc:spChg chg="mod">
          <ac:chgData name="Bijnen, JAM (Johan)" userId="26a08f2c-01df-42fd-8b2e-f6be77dec936" providerId="ADAL" clId="{C19091A2-226E-47BF-80F2-C7CE5A2B61D3}" dt="2020-03-13T13:30:17.114" v="184" actId="20577"/>
          <ac:spMkLst>
            <pc:docMk/>
            <pc:sldMk cId="0" sldId="263"/>
            <ac:spMk id="9219" creationId="{00000000-0000-0000-0000-000000000000}"/>
          </ac:spMkLst>
        </pc:spChg>
        <pc:spChg chg="del mod">
          <ac:chgData name="Bijnen, JAM (Johan)" userId="26a08f2c-01df-42fd-8b2e-f6be77dec936" providerId="ADAL" clId="{C19091A2-226E-47BF-80F2-C7CE5A2B61D3}" dt="2020-03-13T13:24:46.733" v="131" actId="478"/>
          <ac:spMkLst>
            <pc:docMk/>
            <pc:sldMk cId="0" sldId="263"/>
            <ac:spMk id="9221" creationId="{00000000-0000-0000-0000-000000000000}"/>
          </ac:spMkLst>
        </pc:spChg>
        <pc:picChg chg="del">
          <ac:chgData name="Bijnen, JAM (Johan)" userId="26a08f2c-01df-42fd-8b2e-f6be77dec936" providerId="ADAL" clId="{C19091A2-226E-47BF-80F2-C7CE5A2B61D3}" dt="2020-03-13T13:24:43.716" v="129" actId="478"/>
          <ac:picMkLst>
            <pc:docMk/>
            <pc:sldMk cId="0" sldId="263"/>
            <ac:picMk id="6" creationId="{00000000-0000-0000-0000-000000000000}"/>
          </ac:picMkLst>
        </pc:picChg>
      </pc:sldChg>
      <pc:sldChg chg="delSp modSp mod">
        <pc:chgData name="Bijnen, JAM (Johan)" userId="26a08f2c-01df-42fd-8b2e-f6be77dec936" providerId="ADAL" clId="{C19091A2-226E-47BF-80F2-C7CE5A2B61D3}" dt="2020-03-13T13:38:52.750" v="689" actId="1076"/>
        <pc:sldMkLst>
          <pc:docMk/>
          <pc:sldMk cId="0" sldId="264"/>
        </pc:sldMkLst>
        <pc:spChg chg="mod">
          <ac:chgData name="Bijnen, JAM (Johan)" userId="26a08f2c-01df-42fd-8b2e-f6be77dec936" providerId="ADAL" clId="{C19091A2-226E-47BF-80F2-C7CE5A2B61D3}" dt="2020-03-13T13:38:52.750" v="689" actId="1076"/>
          <ac:spMkLst>
            <pc:docMk/>
            <pc:sldMk cId="0" sldId="264"/>
            <ac:spMk id="10243" creationId="{00000000-0000-0000-0000-000000000000}"/>
          </ac:spMkLst>
        </pc:spChg>
        <pc:spChg chg="del mod">
          <ac:chgData name="Bijnen, JAM (Johan)" userId="26a08f2c-01df-42fd-8b2e-f6be77dec936" providerId="ADAL" clId="{C19091A2-226E-47BF-80F2-C7CE5A2B61D3}" dt="2020-03-13T13:38:40.328" v="686" actId="478"/>
          <ac:spMkLst>
            <pc:docMk/>
            <pc:sldMk cId="0" sldId="264"/>
            <ac:spMk id="10245" creationId="{00000000-0000-0000-0000-000000000000}"/>
          </ac:spMkLst>
        </pc:spChg>
        <pc:spChg chg="mod">
          <ac:chgData name="Bijnen, JAM (Johan)" userId="26a08f2c-01df-42fd-8b2e-f6be77dec936" providerId="ADAL" clId="{C19091A2-226E-47BF-80F2-C7CE5A2B61D3}" dt="2020-03-13T13:38:48.253" v="688" actId="1076"/>
          <ac:spMkLst>
            <pc:docMk/>
            <pc:sldMk cId="0" sldId="264"/>
            <ac:spMk id="10246" creationId="{00000000-0000-0000-0000-000000000000}"/>
          </ac:spMkLst>
        </pc:spChg>
        <pc:picChg chg="del">
          <ac:chgData name="Bijnen, JAM (Johan)" userId="26a08f2c-01df-42fd-8b2e-f6be77dec936" providerId="ADAL" clId="{C19091A2-226E-47BF-80F2-C7CE5A2B61D3}" dt="2020-03-13T13:38:32.733" v="684" actId="478"/>
          <ac:picMkLst>
            <pc:docMk/>
            <pc:sldMk cId="0" sldId="264"/>
            <ac:picMk id="6" creationId="{00000000-0000-0000-0000-000000000000}"/>
          </ac:picMkLst>
        </pc:picChg>
      </pc:sldChg>
      <pc:sldChg chg="modSp mod">
        <pc:chgData name="Bijnen, JAM (Johan)" userId="26a08f2c-01df-42fd-8b2e-f6be77dec936" providerId="ADAL" clId="{C19091A2-226E-47BF-80F2-C7CE5A2B61D3}" dt="2020-03-13T13:39:06.623" v="690" actId="6549"/>
        <pc:sldMkLst>
          <pc:docMk/>
          <pc:sldMk cId="1147800584" sldId="274"/>
        </pc:sldMkLst>
        <pc:spChg chg="mod">
          <ac:chgData name="Bijnen, JAM (Johan)" userId="26a08f2c-01df-42fd-8b2e-f6be77dec936" providerId="ADAL" clId="{C19091A2-226E-47BF-80F2-C7CE5A2B61D3}" dt="2020-03-13T13:39:06.623" v="690" actId="6549"/>
          <ac:spMkLst>
            <pc:docMk/>
            <pc:sldMk cId="1147800584" sldId="274"/>
            <ac:spMk id="10243" creationId="{00000000-0000-0000-0000-000000000000}"/>
          </ac:spMkLst>
        </pc:spChg>
      </pc:sldChg>
      <pc:sldChg chg="modSp mod">
        <pc:chgData name="Bijnen, JAM (Johan)" userId="26a08f2c-01df-42fd-8b2e-f6be77dec936" providerId="ADAL" clId="{C19091A2-226E-47BF-80F2-C7CE5A2B61D3}" dt="2020-03-13T13:39:27.489" v="693" actId="20577"/>
        <pc:sldMkLst>
          <pc:docMk/>
          <pc:sldMk cId="1783610551" sldId="278"/>
        </pc:sldMkLst>
        <pc:spChg chg="mod">
          <ac:chgData name="Bijnen, JAM (Johan)" userId="26a08f2c-01df-42fd-8b2e-f6be77dec936" providerId="ADAL" clId="{C19091A2-226E-47BF-80F2-C7CE5A2B61D3}" dt="2020-03-13T13:39:27.489" v="693" actId="20577"/>
          <ac:spMkLst>
            <pc:docMk/>
            <pc:sldMk cId="1783610551" sldId="278"/>
            <ac:spMk id="10243" creationId="{00000000-0000-0000-0000-000000000000}"/>
          </ac:spMkLst>
        </pc:spChg>
      </pc:sldChg>
      <pc:sldChg chg="modSp add mod">
        <pc:chgData name="Bijnen, JAM (Johan)" userId="26a08f2c-01df-42fd-8b2e-f6be77dec936" providerId="ADAL" clId="{C19091A2-226E-47BF-80F2-C7CE5A2B61D3}" dt="2020-03-13T13:35:40.132" v="460" actId="255"/>
        <pc:sldMkLst>
          <pc:docMk/>
          <pc:sldMk cId="387825439" sldId="280"/>
        </pc:sldMkLst>
        <pc:spChg chg="mod">
          <ac:chgData name="Bijnen, JAM (Johan)" userId="26a08f2c-01df-42fd-8b2e-f6be77dec936" providerId="ADAL" clId="{C19091A2-226E-47BF-80F2-C7CE5A2B61D3}" dt="2020-03-13T13:35:40.132" v="460" actId="255"/>
          <ac:spMkLst>
            <pc:docMk/>
            <pc:sldMk cId="387825439" sldId="280"/>
            <ac:spMk id="9219" creationId="{00000000-0000-0000-0000-000000000000}"/>
          </ac:spMkLst>
        </pc:spChg>
      </pc:sldChg>
      <pc:sldChg chg="addSp delSp modSp add del mod">
        <pc:chgData name="Bijnen, JAM (Johan)" userId="26a08f2c-01df-42fd-8b2e-f6be77dec936" providerId="ADAL" clId="{C19091A2-226E-47BF-80F2-C7CE5A2B61D3}" dt="2020-03-13T13:23:03.300" v="41"/>
        <pc:sldMkLst>
          <pc:docMk/>
          <pc:sldMk cId="3282231206" sldId="280"/>
        </pc:sldMkLst>
        <pc:spChg chg="add del mod">
          <ac:chgData name="Bijnen, JAM (Johan)" userId="26a08f2c-01df-42fd-8b2e-f6be77dec936" providerId="ADAL" clId="{C19091A2-226E-47BF-80F2-C7CE5A2B61D3}" dt="2020-03-13T13:22:56.591" v="39" actId="478"/>
          <ac:spMkLst>
            <pc:docMk/>
            <pc:sldMk cId="3282231206" sldId="280"/>
            <ac:spMk id="2" creationId="{36605D8E-2E6D-40A7-BE96-633B5ADCF723}"/>
          </ac:spMkLst>
        </pc:spChg>
        <pc:spChg chg="add del mod">
          <ac:chgData name="Bijnen, JAM (Johan)" userId="26a08f2c-01df-42fd-8b2e-f6be77dec936" providerId="ADAL" clId="{C19091A2-226E-47BF-80F2-C7CE5A2B61D3}" dt="2020-03-13T13:22:55.191" v="36" actId="11529"/>
          <ac:spMkLst>
            <pc:docMk/>
            <pc:sldMk cId="3282231206" sldId="280"/>
            <ac:spMk id="4" creationId="{C4975B13-74DA-437F-8DC8-78C010BEA231}"/>
          </ac:spMkLst>
        </pc:spChg>
        <pc:spChg chg="add del mod">
          <ac:chgData name="Bijnen, JAM (Johan)" userId="26a08f2c-01df-42fd-8b2e-f6be77dec936" providerId="ADAL" clId="{C19091A2-226E-47BF-80F2-C7CE5A2B61D3}" dt="2020-03-13T13:23:02.402" v="40" actId="6549"/>
          <ac:spMkLst>
            <pc:docMk/>
            <pc:sldMk cId="3282231206" sldId="280"/>
            <ac:spMk id="10243" creationId="{00000000-0000-0000-0000-000000000000}"/>
          </ac:spMkLst>
        </pc:spChg>
        <pc:picChg chg="add del">
          <ac:chgData name="Bijnen, JAM (Johan)" userId="26a08f2c-01df-42fd-8b2e-f6be77dec936" providerId="ADAL" clId="{C19091A2-226E-47BF-80F2-C7CE5A2B61D3}" dt="2020-03-13T13:22:55.480" v="37"/>
          <ac:picMkLst>
            <pc:docMk/>
            <pc:sldMk cId="3282231206" sldId="280"/>
            <ac:picMk id="3" creationId="{C19BB31A-CD93-4587-BE20-0C31E98F4BC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13-3-2020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§4.4 Een zorg minder?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een zorgverzekering is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kosten door een zorgverzekering worden gedekt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hoeveel een zorgverzekering ongeveer kost</a:t>
            </a: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8102600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Voor een basisverzekering betaal je ongeveer €100 per maand vanaf je achttiende.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Mensen met een laag inkomen kunnen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zorgtoeslag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krijgen. Dat is een bijdrage van de overheid in de kosten van een zorgverzekering.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kunt zorgtoeslag aanvragen bij de Belastingdienst.</a:t>
            </a: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Zorgtoeslag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549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8452296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Opgaven bij tekst: 35, 39, 40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Oefenopgaven: 1 t/m 6, 11 t/m 13,15 t/m 20, 22 t/m 24, 28 t/m 30, 33 t/m 35, 37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Rekenen</a:t>
            </a:r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: 1 t/m 6, 9,10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Opgaven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044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§4.4 Een zorg minder?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4 - hoofdstuk 4\80828BE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1174750"/>
            <a:ext cx="5768975" cy="450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393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8117" y="980727"/>
            <a:ext cx="8351194" cy="5080347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Tot achttien jaar ben je gratis meeverzekerd bij je ouders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en ben je voor (bijna) alle zorg verzekerd</a:t>
            </a:r>
          </a:p>
          <a:p>
            <a:pPr algn="l"/>
            <a:r>
              <a:rPr lang="nl-NL" alt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Daarna moet je zelf een zorgverzekering afsluiten</a:t>
            </a:r>
          </a:p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 zorgverzekering bestaat uit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3200" i="1" dirty="0">
                <a:latin typeface="Arial" panose="020B0604020202020204" pitchFamily="34" charset="0"/>
                <a:cs typeface="Arial" panose="020B0604020202020204" pitchFamily="34" charset="0"/>
              </a:rPr>
              <a:t>basisverzekering,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die is wettelijk verplicht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3200" i="1" dirty="0">
                <a:latin typeface="Arial" panose="020B0604020202020204" pitchFamily="34" charset="0"/>
                <a:cs typeface="Arial" panose="020B0604020202020204" pitchFamily="34" charset="0"/>
              </a:rPr>
              <a:t>aanvullende verzekering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nl-NL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voor kosten die niet door de basisverzekering worden gedekt (niet verplicht)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16283" y="26977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Zorgverzekering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8117" y="980727"/>
            <a:ext cx="8351194" cy="508034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Basisverzekering (wettelijk verplicht)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asispakket: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huisarts, ziekenhuis, medicijnen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Aanvullende verzekering (kosten die niet door de basisverzekering worden gedekt, is niet verplicht)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bijv. fysiotherapie, tandarts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Nogmaals: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dit is voor iedereen ouder dan 18 jaar, jonger dan 18 jaar ben je gratis voor nagenoeg alles verzekerd!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16283" y="26977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Zorgverzekering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2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005136"/>
            <a:ext cx="7488237" cy="4176464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de basisverzekering stelt de overheid een verplicht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eigen risico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vast.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Dat is het bedrag dat verzekerden (achttien jaar en ouder) zelf per jaar moeten betalen voordat ze hun zorgkosten vergoed krijgen.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Dit geldt voor bijna alle zorgkosten behalve o.a. voor de huisarts.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Dus voor huisartsbezoek betaal je géén eigen risico!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Om de kosten van de zorg betaalbaar te  houden, heeft de overheid het verplicht eigen risico de afgelopen jaren verhoogd.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43363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Verplicht eigen risico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Verzekerden kunnen kiezen voor een vrijwillig eigen risico. </a:t>
            </a:r>
          </a:p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hoger dat risico, hoe lager de premie.</a:t>
            </a: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Vrijwillig eigen risico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780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881" y="1268760"/>
            <a:ext cx="7488237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Bekijk deze advertentie van een zorgverzekeraar. Welke vorm zou jij kiezen? En waarom?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1. De laagste basispremie van Nederland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Premie vanaf </a:t>
            </a:r>
            <a:r>
              <a:rPr lang="nl-NL" sz="2800" i="1">
                <a:latin typeface="Arial" panose="020B0604020202020204" pitchFamily="34" charset="0"/>
                <a:cs typeface="Arial" panose="020B0604020202020204" pitchFamily="34" charset="0"/>
              </a:rPr>
              <a:t>€ 100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per maand (met een eigen risico van € 385)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2. Onze laagste maandpremie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Premie vanaf € 75 per maand (met een eigen risico van € 885)</a:t>
            </a:r>
          </a:p>
          <a:p>
            <a:pPr algn="l"/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>
                <a:solidFill>
                  <a:srgbClr val="54BDF2"/>
                </a:solidFill>
                <a:latin typeface="Arial" panose="020B0604020202020204" pitchFamily="34" charset="0"/>
              </a:rPr>
              <a:t>Kies!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361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Zorgverzekeraars zijn verplicht om iedereen te accepteren die bij hen een basisverzekering wil afsluiten, ongeacht leeftijd, inkomen of gezondheid.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Tussen zorgverzekeraars kan de premie voor een basisverzekering wel verschillen, omdat zij met elkaar concurreren.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een aanvullende verzekering mag een verzekeraar wel mensen weigeren.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Zorgverzekeraars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656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zorgverzekeringen is er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solidariteit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: iedereen betaalt premie voor een basisverzekering. 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Gezonde mensen, die weinig of geen zorg nodig hebben, betalen daardoor mee aan zorgkosten van minder gezonde mensen.</a:t>
            </a: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Solidariteit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30948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6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32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6B7D73-1EE4-4D87-8052-C623955FB1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58AEDC9-0767-47CB-BD2A-70DD2716AD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5C04E-C894-4DD9-B831-D8E455937B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5889</TotalTime>
  <Words>550</Words>
  <Application>Microsoft Office PowerPoint</Application>
  <PresentationFormat>Diavoorstelling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Standaardontwerp</vt:lpstr>
      <vt:lpstr>§4.4 Een zorg minder?</vt:lpstr>
      <vt:lpstr>§4.4 Een zorg minder?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laptop</cp:lastModifiedBy>
  <cp:revision>49</cp:revision>
  <dcterms:created xsi:type="dcterms:W3CDTF">2011-02-22T13:52:07Z</dcterms:created>
  <dcterms:modified xsi:type="dcterms:W3CDTF">2020-03-13T13:39:37Z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