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68" r:id="rId5"/>
    <p:sldId id="277" r:id="rId6"/>
    <p:sldId id="263" r:id="rId7"/>
    <p:sldId id="280" r:id="rId8"/>
    <p:sldId id="264" r:id="rId9"/>
    <p:sldId id="274" r:id="rId10"/>
    <p:sldId id="278" r:id="rId11"/>
    <p:sldId id="269" r:id="rId12"/>
    <p:sldId id="275" r:id="rId13"/>
    <p:sldId id="276" r:id="rId14"/>
    <p:sldId id="279" r:id="rId15"/>
  </p:sldIdLst>
  <p:sldSz cx="9144000" cy="6858000" type="screen4x3"/>
  <p:notesSz cx="6858000" cy="9144000"/>
  <p:custDataLst>
    <p:tags r:id="rId17"/>
  </p:custDataLst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bruiker" initials="G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9091A2-226E-47BF-80F2-C7CE5A2B61D3}" v="23" dt="2020-03-13T13:38:52.7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4604" autoAdjust="0"/>
  </p:normalViewPr>
  <p:slideViewPr>
    <p:cSldViewPr>
      <p:cViewPr varScale="1">
        <p:scale>
          <a:sx n="104" d="100"/>
          <a:sy n="104" d="100"/>
        </p:scale>
        <p:origin x="124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jnen, JAM (Johan)" userId="26a08f2c-01df-42fd-8b2e-f6be77dec936" providerId="ADAL" clId="{C19091A2-226E-47BF-80F2-C7CE5A2B61D3}"/>
    <pc:docChg chg="undo redo custSel addSld delSld modSld">
      <pc:chgData name="Bijnen, JAM (Johan)" userId="26a08f2c-01df-42fd-8b2e-f6be77dec936" providerId="ADAL" clId="{C19091A2-226E-47BF-80F2-C7CE5A2B61D3}" dt="2020-03-13T13:39:27.489" v="693" actId="20577"/>
      <pc:docMkLst>
        <pc:docMk/>
      </pc:docMkLst>
      <pc:sldChg chg="delSp modSp mod">
        <pc:chgData name="Bijnen, JAM (Johan)" userId="26a08f2c-01df-42fd-8b2e-f6be77dec936" providerId="ADAL" clId="{C19091A2-226E-47BF-80F2-C7CE5A2B61D3}" dt="2020-03-13T13:30:17.114" v="184" actId="20577"/>
        <pc:sldMkLst>
          <pc:docMk/>
          <pc:sldMk cId="0" sldId="263"/>
        </pc:sldMkLst>
        <pc:spChg chg="mod">
          <ac:chgData name="Bijnen, JAM (Johan)" userId="26a08f2c-01df-42fd-8b2e-f6be77dec936" providerId="ADAL" clId="{C19091A2-226E-47BF-80F2-C7CE5A2B61D3}" dt="2020-03-13T13:30:17.114" v="184" actId="20577"/>
          <ac:spMkLst>
            <pc:docMk/>
            <pc:sldMk cId="0" sldId="263"/>
            <ac:spMk id="9219" creationId="{00000000-0000-0000-0000-000000000000}"/>
          </ac:spMkLst>
        </pc:spChg>
        <pc:spChg chg="del mod">
          <ac:chgData name="Bijnen, JAM (Johan)" userId="26a08f2c-01df-42fd-8b2e-f6be77dec936" providerId="ADAL" clId="{C19091A2-226E-47BF-80F2-C7CE5A2B61D3}" dt="2020-03-13T13:24:46.733" v="131" actId="478"/>
          <ac:spMkLst>
            <pc:docMk/>
            <pc:sldMk cId="0" sldId="263"/>
            <ac:spMk id="9221" creationId="{00000000-0000-0000-0000-000000000000}"/>
          </ac:spMkLst>
        </pc:spChg>
        <pc:picChg chg="del">
          <ac:chgData name="Bijnen, JAM (Johan)" userId="26a08f2c-01df-42fd-8b2e-f6be77dec936" providerId="ADAL" clId="{C19091A2-226E-47BF-80F2-C7CE5A2B61D3}" dt="2020-03-13T13:24:43.716" v="129" actId="478"/>
          <ac:picMkLst>
            <pc:docMk/>
            <pc:sldMk cId="0" sldId="263"/>
            <ac:picMk id="6" creationId="{00000000-0000-0000-0000-000000000000}"/>
          </ac:picMkLst>
        </pc:picChg>
      </pc:sldChg>
      <pc:sldChg chg="delSp modSp mod">
        <pc:chgData name="Bijnen, JAM (Johan)" userId="26a08f2c-01df-42fd-8b2e-f6be77dec936" providerId="ADAL" clId="{C19091A2-226E-47BF-80F2-C7CE5A2B61D3}" dt="2020-03-13T13:38:52.750" v="689" actId="1076"/>
        <pc:sldMkLst>
          <pc:docMk/>
          <pc:sldMk cId="0" sldId="264"/>
        </pc:sldMkLst>
        <pc:spChg chg="mod">
          <ac:chgData name="Bijnen, JAM (Johan)" userId="26a08f2c-01df-42fd-8b2e-f6be77dec936" providerId="ADAL" clId="{C19091A2-226E-47BF-80F2-C7CE5A2B61D3}" dt="2020-03-13T13:38:52.750" v="689" actId="1076"/>
          <ac:spMkLst>
            <pc:docMk/>
            <pc:sldMk cId="0" sldId="264"/>
            <ac:spMk id="10243" creationId="{00000000-0000-0000-0000-000000000000}"/>
          </ac:spMkLst>
        </pc:spChg>
        <pc:spChg chg="del mod">
          <ac:chgData name="Bijnen, JAM (Johan)" userId="26a08f2c-01df-42fd-8b2e-f6be77dec936" providerId="ADAL" clId="{C19091A2-226E-47BF-80F2-C7CE5A2B61D3}" dt="2020-03-13T13:38:40.328" v="686" actId="478"/>
          <ac:spMkLst>
            <pc:docMk/>
            <pc:sldMk cId="0" sldId="264"/>
            <ac:spMk id="10245" creationId="{00000000-0000-0000-0000-000000000000}"/>
          </ac:spMkLst>
        </pc:spChg>
        <pc:spChg chg="mod">
          <ac:chgData name="Bijnen, JAM (Johan)" userId="26a08f2c-01df-42fd-8b2e-f6be77dec936" providerId="ADAL" clId="{C19091A2-226E-47BF-80F2-C7CE5A2B61D3}" dt="2020-03-13T13:38:48.253" v="688" actId="1076"/>
          <ac:spMkLst>
            <pc:docMk/>
            <pc:sldMk cId="0" sldId="264"/>
            <ac:spMk id="10246" creationId="{00000000-0000-0000-0000-000000000000}"/>
          </ac:spMkLst>
        </pc:spChg>
        <pc:picChg chg="del">
          <ac:chgData name="Bijnen, JAM (Johan)" userId="26a08f2c-01df-42fd-8b2e-f6be77dec936" providerId="ADAL" clId="{C19091A2-226E-47BF-80F2-C7CE5A2B61D3}" dt="2020-03-13T13:38:32.733" v="684" actId="478"/>
          <ac:picMkLst>
            <pc:docMk/>
            <pc:sldMk cId="0" sldId="264"/>
            <ac:picMk id="6" creationId="{00000000-0000-0000-0000-000000000000}"/>
          </ac:picMkLst>
        </pc:picChg>
      </pc:sldChg>
      <pc:sldChg chg="modSp mod">
        <pc:chgData name="Bijnen, JAM (Johan)" userId="26a08f2c-01df-42fd-8b2e-f6be77dec936" providerId="ADAL" clId="{C19091A2-226E-47BF-80F2-C7CE5A2B61D3}" dt="2020-03-13T13:39:06.623" v="690" actId="6549"/>
        <pc:sldMkLst>
          <pc:docMk/>
          <pc:sldMk cId="1147800584" sldId="274"/>
        </pc:sldMkLst>
        <pc:spChg chg="mod">
          <ac:chgData name="Bijnen, JAM (Johan)" userId="26a08f2c-01df-42fd-8b2e-f6be77dec936" providerId="ADAL" clId="{C19091A2-226E-47BF-80F2-C7CE5A2B61D3}" dt="2020-03-13T13:39:06.623" v="690" actId="6549"/>
          <ac:spMkLst>
            <pc:docMk/>
            <pc:sldMk cId="1147800584" sldId="274"/>
            <ac:spMk id="10243" creationId="{00000000-0000-0000-0000-000000000000}"/>
          </ac:spMkLst>
        </pc:spChg>
      </pc:sldChg>
      <pc:sldChg chg="modSp mod">
        <pc:chgData name="Bijnen, JAM (Johan)" userId="26a08f2c-01df-42fd-8b2e-f6be77dec936" providerId="ADAL" clId="{C19091A2-226E-47BF-80F2-C7CE5A2B61D3}" dt="2020-03-13T13:39:27.489" v="693" actId="20577"/>
        <pc:sldMkLst>
          <pc:docMk/>
          <pc:sldMk cId="1783610551" sldId="278"/>
        </pc:sldMkLst>
        <pc:spChg chg="mod">
          <ac:chgData name="Bijnen, JAM (Johan)" userId="26a08f2c-01df-42fd-8b2e-f6be77dec936" providerId="ADAL" clId="{C19091A2-226E-47BF-80F2-C7CE5A2B61D3}" dt="2020-03-13T13:39:27.489" v="693" actId="20577"/>
          <ac:spMkLst>
            <pc:docMk/>
            <pc:sldMk cId="1783610551" sldId="278"/>
            <ac:spMk id="10243" creationId="{00000000-0000-0000-0000-000000000000}"/>
          </ac:spMkLst>
        </pc:spChg>
      </pc:sldChg>
      <pc:sldChg chg="modSp add mod">
        <pc:chgData name="Bijnen, JAM (Johan)" userId="26a08f2c-01df-42fd-8b2e-f6be77dec936" providerId="ADAL" clId="{C19091A2-226E-47BF-80F2-C7CE5A2B61D3}" dt="2020-03-13T13:35:40.132" v="460" actId="255"/>
        <pc:sldMkLst>
          <pc:docMk/>
          <pc:sldMk cId="387825439" sldId="280"/>
        </pc:sldMkLst>
        <pc:spChg chg="mod">
          <ac:chgData name="Bijnen, JAM (Johan)" userId="26a08f2c-01df-42fd-8b2e-f6be77dec936" providerId="ADAL" clId="{C19091A2-226E-47BF-80F2-C7CE5A2B61D3}" dt="2020-03-13T13:35:40.132" v="460" actId="255"/>
          <ac:spMkLst>
            <pc:docMk/>
            <pc:sldMk cId="387825439" sldId="280"/>
            <ac:spMk id="9219" creationId="{00000000-0000-0000-0000-000000000000}"/>
          </ac:spMkLst>
        </pc:spChg>
      </pc:sldChg>
      <pc:sldChg chg="addSp delSp modSp add del mod">
        <pc:chgData name="Bijnen, JAM (Johan)" userId="26a08f2c-01df-42fd-8b2e-f6be77dec936" providerId="ADAL" clId="{C19091A2-226E-47BF-80F2-C7CE5A2B61D3}" dt="2020-03-13T13:23:03.300" v="41"/>
        <pc:sldMkLst>
          <pc:docMk/>
          <pc:sldMk cId="3282231206" sldId="280"/>
        </pc:sldMkLst>
        <pc:spChg chg="add del mod">
          <ac:chgData name="Bijnen, JAM (Johan)" userId="26a08f2c-01df-42fd-8b2e-f6be77dec936" providerId="ADAL" clId="{C19091A2-226E-47BF-80F2-C7CE5A2B61D3}" dt="2020-03-13T13:22:56.591" v="39" actId="478"/>
          <ac:spMkLst>
            <pc:docMk/>
            <pc:sldMk cId="3282231206" sldId="280"/>
            <ac:spMk id="2" creationId="{36605D8E-2E6D-40A7-BE96-633B5ADCF723}"/>
          </ac:spMkLst>
        </pc:spChg>
        <pc:spChg chg="add del mod">
          <ac:chgData name="Bijnen, JAM (Johan)" userId="26a08f2c-01df-42fd-8b2e-f6be77dec936" providerId="ADAL" clId="{C19091A2-226E-47BF-80F2-C7CE5A2B61D3}" dt="2020-03-13T13:22:55.191" v="36" actId="11529"/>
          <ac:spMkLst>
            <pc:docMk/>
            <pc:sldMk cId="3282231206" sldId="280"/>
            <ac:spMk id="4" creationId="{C4975B13-74DA-437F-8DC8-78C010BEA231}"/>
          </ac:spMkLst>
        </pc:spChg>
        <pc:spChg chg="add del mod">
          <ac:chgData name="Bijnen, JAM (Johan)" userId="26a08f2c-01df-42fd-8b2e-f6be77dec936" providerId="ADAL" clId="{C19091A2-226E-47BF-80F2-C7CE5A2B61D3}" dt="2020-03-13T13:23:02.402" v="40" actId="6549"/>
          <ac:spMkLst>
            <pc:docMk/>
            <pc:sldMk cId="3282231206" sldId="280"/>
            <ac:spMk id="10243" creationId="{00000000-0000-0000-0000-000000000000}"/>
          </ac:spMkLst>
        </pc:spChg>
        <pc:picChg chg="add del">
          <ac:chgData name="Bijnen, JAM (Johan)" userId="26a08f2c-01df-42fd-8b2e-f6be77dec936" providerId="ADAL" clId="{C19091A2-226E-47BF-80F2-C7CE5A2B61D3}" dt="2020-03-13T13:22:55.480" v="37"/>
          <ac:picMkLst>
            <pc:docMk/>
            <pc:sldMk cId="3282231206" sldId="280"/>
            <ac:picMk id="3" creationId="{C19BB31A-CD93-4587-BE20-0C31E98F4BC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447D9-1B54-40C6-A626-EE583A9694C8}" type="datetimeFigureOut">
              <a:rPr lang="nl-NL" smtClean="0"/>
              <a:pPr/>
              <a:t>13-3-2020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E7476B-34A9-4A05-B615-F8A3390B1E6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5434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188DC8-AE8C-403A-9446-E9834F0700D9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77726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31135-5117-4D2A-BD54-C73712401B8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21782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B65FA-E8AE-45EB-913F-93634F7BBD69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90847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B58E4B-C20C-4EA8-BA1C-83B07C3F4A19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09296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E8FE0-D6F9-4493-A32D-F0034C05221C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78477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08003-A9B6-40C9-A8FD-B9F4F9FA574E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91340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3D16F2-E874-4662-9D64-A2ACC0225C5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75725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586805-C6AB-4678-8F60-53C9F9AB04B0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25903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82753-ABA5-44EF-9778-57A811F2A22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47812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93E051-7123-483F-B32F-66DDE8CA96B9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49654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19FB6-C3D8-484E-9C82-C3506FEF8772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74647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 alt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 alt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07D2A3D-276C-4B02-A438-F44BAFFBAE32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el 4"/>
          <p:cNvSpPr>
            <a:spLocks noGrp="1"/>
          </p:cNvSpPr>
          <p:nvPr>
            <p:ph type="title"/>
          </p:nvPr>
        </p:nvSpPr>
        <p:spPr>
          <a:xfrm>
            <a:off x="468313" y="260350"/>
            <a:ext cx="8004175" cy="1143000"/>
          </a:xfrm>
        </p:spPr>
        <p:txBody>
          <a:bodyPr/>
          <a:lstStyle/>
          <a:p>
            <a:pPr eaLnBrk="1" hangingPunct="1"/>
            <a:r>
              <a:rPr lang="nl-NL" altLang="nl-NL" sz="4000" dirty="0">
                <a:solidFill>
                  <a:srgbClr val="54BD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§4.4 Een zorg minder?</a:t>
            </a:r>
          </a:p>
        </p:txBody>
      </p:sp>
      <p:sp>
        <p:nvSpPr>
          <p:cNvPr id="13314" name="Tijdelijke aanduiding voor inhoud 8"/>
          <p:cNvSpPr>
            <a:spLocks noGrp="1"/>
          </p:cNvSpPr>
          <p:nvPr>
            <p:ph idx="1"/>
          </p:nvPr>
        </p:nvSpPr>
        <p:spPr>
          <a:xfrm>
            <a:off x="827088" y="2060575"/>
            <a:ext cx="7991475" cy="3562350"/>
          </a:xfrm>
        </p:spPr>
        <p:txBody>
          <a:bodyPr/>
          <a:lstStyle/>
          <a:p>
            <a:pPr marL="0" indent="-514350" eaLnBrk="1" hangingPunct="1">
              <a:buClr>
                <a:srgbClr val="92D050"/>
              </a:buClr>
              <a:buFont typeface="Arial" panose="020B0604020202020204" pitchFamily="34" charset="0"/>
              <a:buNone/>
            </a:pPr>
            <a:r>
              <a:rPr lang="nl-NL" altLang="nl-NL" dirty="0">
                <a:latin typeface="Arial" panose="020B0604020202020204" pitchFamily="34" charset="0"/>
                <a:cs typeface="Arial" panose="020B0604020202020204" pitchFamily="34" charset="0"/>
              </a:rPr>
              <a:t>In deze </a:t>
            </a:r>
            <a:r>
              <a:rPr lang="nl-NL" altLang="nl-NL" dirty="0" err="1">
                <a:latin typeface="Arial" panose="020B0604020202020204" pitchFamily="34" charset="0"/>
                <a:cs typeface="Arial" panose="020B0604020202020204" pitchFamily="34" charset="0"/>
              </a:rPr>
              <a:t>PowerPoint-presentatie</a:t>
            </a:r>
            <a:r>
              <a:rPr lang="nl-NL" altLang="nl-NL" dirty="0">
                <a:latin typeface="Arial" panose="020B0604020202020204" pitchFamily="34" charset="0"/>
                <a:cs typeface="Arial" panose="020B0604020202020204" pitchFamily="34" charset="0"/>
              </a:rPr>
              <a:t> leer je:</a:t>
            </a: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wat een zorgverzekering is</a:t>
            </a: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welke kosten door een zorgverzekering worden gedekt</a:t>
            </a: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hoeveel een zorgverzekering ongeveer kost</a:t>
            </a:r>
            <a:endParaRPr lang="nl-NL" alt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6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cs typeface="Arial" panose="020B0604020202020204" pitchFamily="34" charset="0"/>
              </a:rPr>
              <a:t>© Noordhoff Uitgevers 2015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1389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4200" y="1844961"/>
            <a:ext cx="8102600" cy="1990725"/>
          </a:xfrm>
        </p:spPr>
        <p:txBody>
          <a:bodyPr/>
          <a:lstStyle/>
          <a:p>
            <a:pPr algn="l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Voor een basisverzekering betaal je ongeveer €100 per maand vanaf je achttiende.</a:t>
            </a:r>
          </a:p>
          <a:p>
            <a:pPr algn="l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Mensen met een laag inkomen kunnen </a:t>
            </a: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zorgtoeslag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krijgen. Dat is een bijdrage van de overheid in de kosten van een zorgverzekering.</a:t>
            </a:r>
            <a:b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Je kunt zorgtoeslag aanvragen bij de Belastingdienst.</a:t>
            </a:r>
          </a:p>
        </p:txBody>
      </p:sp>
      <p:sp>
        <p:nvSpPr>
          <p:cNvPr id="10245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Noordhoff Uitgevers 2015</a:t>
            </a:r>
          </a:p>
        </p:txBody>
      </p:sp>
      <p:sp>
        <p:nvSpPr>
          <p:cNvPr id="10246" name="Titel 1"/>
          <p:cNvSpPr>
            <a:spLocks/>
          </p:cNvSpPr>
          <p:nvPr/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3600" dirty="0">
                <a:solidFill>
                  <a:srgbClr val="54BDF2"/>
                </a:solidFill>
                <a:latin typeface="Arial" panose="020B0604020202020204" pitchFamily="34" charset="0"/>
              </a:rPr>
              <a:t>Zorgtoeslag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95493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4200" y="1844961"/>
            <a:ext cx="8452296" cy="1990725"/>
          </a:xfrm>
        </p:spPr>
        <p:txBody>
          <a:bodyPr/>
          <a:lstStyle/>
          <a:p>
            <a:pPr algn="l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Opgaven bij tekst: 35, 39, 40</a:t>
            </a:r>
          </a:p>
          <a:p>
            <a:pPr algn="l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Oefenopgaven: 1 t/m 6, 11 t/m 13,15 t/m 20, 22 t/m 24, 28 t/m 30, 33 t/m 35, 37</a:t>
            </a:r>
          </a:p>
          <a:p>
            <a:pPr algn="l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Rekenen</a:t>
            </a:r>
            <a:r>
              <a:rPr lang="nl-NL" sz="2800">
                <a:latin typeface="Arial" panose="020B0604020202020204" pitchFamily="34" charset="0"/>
                <a:cs typeface="Arial" panose="020B0604020202020204" pitchFamily="34" charset="0"/>
              </a:rPr>
              <a:t>: 1 t/m 6, 9,10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5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Noordhoff Uitgevers 2015</a:t>
            </a:r>
          </a:p>
        </p:txBody>
      </p:sp>
      <p:sp>
        <p:nvSpPr>
          <p:cNvPr id="10246" name="Titel 1"/>
          <p:cNvSpPr>
            <a:spLocks/>
          </p:cNvSpPr>
          <p:nvPr/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3600" dirty="0">
                <a:solidFill>
                  <a:srgbClr val="54BDF2"/>
                </a:solidFill>
                <a:latin typeface="Arial" panose="020B0604020202020204" pitchFamily="34" charset="0"/>
              </a:rPr>
              <a:t>Opgaven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60449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el 4"/>
          <p:cNvSpPr>
            <a:spLocks noGrp="1"/>
          </p:cNvSpPr>
          <p:nvPr>
            <p:ph type="title"/>
          </p:nvPr>
        </p:nvSpPr>
        <p:spPr>
          <a:xfrm>
            <a:off x="468313" y="260350"/>
            <a:ext cx="8004175" cy="1143000"/>
          </a:xfrm>
        </p:spPr>
        <p:txBody>
          <a:bodyPr/>
          <a:lstStyle/>
          <a:p>
            <a:pPr eaLnBrk="1" hangingPunct="1"/>
            <a:r>
              <a:rPr lang="nl-NL" altLang="nl-NL" sz="4000" dirty="0">
                <a:solidFill>
                  <a:srgbClr val="54BD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§4.4 Een zorg minder?</a:t>
            </a:r>
          </a:p>
        </p:txBody>
      </p:sp>
      <p:sp>
        <p:nvSpPr>
          <p:cNvPr id="13316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cs typeface="Arial" panose="020B0604020202020204" pitchFamily="34" charset="0"/>
              </a:rPr>
              <a:t>© Noordhoff Uitgevers 2015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D:\Pincode - 6e editie\Pincode - vmbo bb\ICT\Leerjaar 3\verkleind-beeld-Pincode-3gt\verkleind-beeld-Pincode-3gt\4 - hoofdstuk 4\80828BE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7513" y="1174750"/>
            <a:ext cx="5768975" cy="450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13932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8117" y="980727"/>
            <a:ext cx="8351194" cy="5080347"/>
          </a:xfrm>
        </p:spPr>
        <p:txBody>
          <a:bodyPr/>
          <a:lstStyle/>
          <a:p>
            <a:pPr algn="l"/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Tot achttien jaar ben je gratis meeverzekerd bij je ouders </a:t>
            </a:r>
            <a:r>
              <a:rPr lang="nl-NL" sz="3200" b="1" dirty="0">
                <a:latin typeface="Arial" panose="020B0604020202020204" pitchFamily="34" charset="0"/>
                <a:cs typeface="Arial" panose="020B0604020202020204" pitchFamily="34" charset="0"/>
              </a:rPr>
              <a:t>en ben je voor (bijna) alle zorg verzekerd</a:t>
            </a:r>
          </a:p>
          <a:p>
            <a:pPr algn="l"/>
            <a:r>
              <a:rPr lang="nl-NL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Daarna moet je zelf een zorgverzekering afsluiten</a:t>
            </a:r>
          </a:p>
          <a:p>
            <a:pPr algn="l"/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De zorgverzekering bestaat uit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3200" i="1" dirty="0">
                <a:latin typeface="Arial" panose="020B0604020202020204" pitchFamily="34" charset="0"/>
                <a:cs typeface="Arial" panose="020B0604020202020204" pitchFamily="34" charset="0"/>
              </a:rPr>
              <a:t>basisverzekering, </a:t>
            </a: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die is wettelijk verplicht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3200" i="1" dirty="0">
                <a:latin typeface="Arial" panose="020B0604020202020204" pitchFamily="34" charset="0"/>
                <a:cs typeface="Arial" panose="020B0604020202020204" pitchFamily="34" charset="0"/>
              </a:rPr>
              <a:t>aanvullende verzekering</a:t>
            </a: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nl-NL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voor kosten die niet door de basisverzekering worden gedekt (niet verplicht)</a:t>
            </a:r>
          </a:p>
        </p:txBody>
      </p:sp>
      <p:sp>
        <p:nvSpPr>
          <p:cNvPr id="9222" name="Titel 1"/>
          <p:cNvSpPr>
            <a:spLocks/>
          </p:cNvSpPr>
          <p:nvPr/>
        </p:nvSpPr>
        <p:spPr bwMode="auto">
          <a:xfrm>
            <a:off x="416283" y="269776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3600" dirty="0">
                <a:solidFill>
                  <a:srgbClr val="54BDF2"/>
                </a:solidFill>
                <a:latin typeface="Arial" panose="020B0604020202020204" pitchFamily="34" charset="0"/>
              </a:rPr>
              <a:t>Zorgverzekering</a:t>
            </a: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8117" y="980727"/>
            <a:ext cx="8351194" cy="5080347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Basisverzekering (wettelijk verplicht)</a:t>
            </a:r>
            <a:b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b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asispakket: </a:t>
            </a:r>
            <a:b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    huisarts, ziekenhuis, medicijnen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Aanvullende verzekering (kosten die niet door de basisverzekering worden gedekt, is niet verplicht)</a:t>
            </a:r>
            <a:b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bijv. fysiotherapie, tandarts</a:t>
            </a:r>
            <a:br>
              <a:rPr lang="nl-NL" sz="2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br>
              <a:rPr lang="nl-NL" sz="2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Nogmaals:</a:t>
            </a:r>
            <a:br>
              <a:rPr lang="nl-NL" sz="2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dit is voor iedereen ouder dan 18 jaar, jonger dan 18 jaar ben je gratis voor nagenoeg alles verzekerd!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9222" name="Titel 1"/>
          <p:cNvSpPr>
            <a:spLocks/>
          </p:cNvSpPr>
          <p:nvPr/>
        </p:nvSpPr>
        <p:spPr bwMode="auto">
          <a:xfrm>
            <a:off x="416283" y="269776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3600" dirty="0">
                <a:solidFill>
                  <a:srgbClr val="54BDF2"/>
                </a:solidFill>
                <a:latin typeface="Arial" panose="020B0604020202020204" pitchFamily="34" charset="0"/>
              </a:rPr>
              <a:t>Zorgverzekering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7825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1005136"/>
            <a:ext cx="7488237" cy="4176464"/>
          </a:xfrm>
        </p:spPr>
        <p:txBody>
          <a:bodyPr/>
          <a:lstStyle/>
          <a:p>
            <a:pPr algn="l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Bij de basisverzekering stelt de overheid een verplicht </a:t>
            </a: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eigen risico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vast.</a:t>
            </a:r>
          </a:p>
          <a:p>
            <a:pPr algn="l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Dat is het bedrag dat verzekerden (achttien jaar en ouder) zelf per jaar moeten betalen voordat ze hun zorgkosten vergoed krijgen. </a:t>
            </a:r>
          </a:p>
          <a:p>
            <a:pPr algn="l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Dit geldt voor bijna alle zorgkosten behalve o.a. voor de huisarts. </a:t>
            </a:r>
          </a:p>
          <a:p>
            <a:pPr algn="l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Dus voor huisartsbezoek betaal je géén eigen risico!</a:t>
            </a:r>
          </a:p>
          <a:p>
            <a:pPr algn="l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Om de kosten van de zorg betaalbaar te  houden, heeft de overheid het verplicht eigen risico de afgelopen jaren verhoogd.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6" name="Titel 1"/>
          <p:cNvSpPr>
            <a:spLocks/>
          </p:cNvSpPr>
          <p:nvPr/>
        </p:nvSpPr>
        <p:spPr bwMode="auto">
          <a:xfrm>
            <a:off x="457200" y="433636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3600" dirty="0">
                <a:solidFill>
                  <a:srgbClr val="54BDF2"/>
                </a:solidFill>
                <a:latin typeface="Arial" panose="020B0604020202020204" pitchFamily="34" charset="0"/>
              </a:rPr>
              <a:t>Verplicht eigen risico</a:t>
            </a: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4200" y="1844961"/>
            <a:ext cx="7488237" cy="1990725"/>
          </a:xfrm>
        </p:spPr>
        <p:txBody>
          <a:bodyPr/>
          <a:lstStyle/>
          <a:p>
            <a:pPr algn="l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Verzekerden kunnen kiezen voor een vrijwillig eigen risico. </a:t>
            </a:r>
          </a:p>
          <a:p>
            <a:pPr algn="l"/>
            <a:r>
              <a:rPr lang="nl-NL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Hoe hoger dat risico, hoe lager de premie.</a:t>
            </a:r>
          </a:p>
        </p:txBody>
      </p:sp>
      <p:sp>
        <p:nvSpPr>
          <p:cNvPr id="10245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Noordhoff Uitgevers 2015</a:t>
            </a:r>
          </a:p>
        </p:txBody>
      </p:sp>
      <p:sp>
        <p:nvSpPr>
          <p:cNvPr id="10246" name="Titel 1"/>
          <p:cNvSpPr>
            <a:spLocks/>
          </p:cNvSpPr>
          <p:nvPr/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3600" dirty="0">
                <a:solidFill>
                  <a:srgbClr val="54BDF2"/>
                </a:solidFill>
                <a:latin typeface="Arial" panose="020B0604020202020204" pitchFamily="34" charset="0"/>
              </a:rPr>
              <a:t>Vrijwillig eigen risico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47800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881" y="1268760"/>
            <a:ext cx="7488237" cy="1990725"/>
          </a:xfrm>
        </p:spPr>
        <p:txBody>
          <a:bodyPr/>
          <a:lstStyle/>
          <a:p>
            <a:pPr algn="l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Bekijk deze advertentie van een zorgverzekeraar. Welke vorm zou jij kiezen? En waarom?</a:t>
            </a:r>
            <a:b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b="1" dirty="0">
                <a:latin typeface="Arial" panose="020B0604020202020204" pitchFamily="34" charset="0"/>
                <a:cs typeface="Arial" panose="020B0604020202020204" pitchFamily="34" charset="0"/>
              </a:rPr>
              <a:t>1. De laagste basispremie van Nederland</a:t>
            </a:r>
            <a:b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Premie vanaf </a:t>
            </a:r>
            <a:r>
              <a:rPr lang="nl-NL" sz="2800" i="1">
                <a:latin typeface="Arial" panose="020B0604020202020204" pitchFamily="34" charset="0"/>
                <a:cs typeface="Arial" panose="020B0604020202020204" pitchFamily="34" charset="0"/>
              </a:rPr>
              <a:t>€ 100 </a:t>
            </a: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per maand (met een eigen risico van € 385)</a:t>
            </a:r>
            <a:b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b="1" dirty="0">
                <a:latin typeface="Arial" panose="020B0604020202020204" pitchFamily="34" charset="0"/>
                <a:cs typeface="Arial" panose="020B0604020202020204" pitchFamily="34" charset="0"/>
              </a:rPr>
              <a:t>2. Onze laagste maandpremie</a:t>
            </a:r>
            <a:b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Premie vanaf € 75 per maand (met een eigen risico van € 885)</a:t>
            </a:r>
          </a:p>
          <a:p>
            <a:pPr algn="l"/>
            <a:b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5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Noordhoff Uitgevers 2015</a:t>
            </a:r>
          </a:p>
        </p:txBody>
      </p:sp>
      <p:sp>
        <p:nvSpPr>
          <p:cNvPr id="10246" name="Titel 1"/>
          <p:cNvSpPr>
            <a:spLocks/>
          </p:cNvSpPr>
          <p:nvPr/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3600">
                <a:solidFill>
                  <a:srgbClr val="54BDF2"/>
                </a:solidFill>
                <a:latin typeface="Arial" panose="020B0604020202020204" pitchFamily="34" charset="0"/>
              </a:rPr>
              <a:t>Kies!</a:t>
            </a:r>
            <a:endParaRPr lang="nl-NL" altLang="nl-NL" sz="3600" dirty="0">
              <a:solidFill>
                <a:srgbClr val="54BDF2"/>
              </a:solidFill>
              <a:latin typeface="Arial" panose="020B0604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83610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4200" y="1844961"/>
            <a:ext cx="7488237" cy="1990725"/>
          </a:xfrm>
        </p:spPr>
        <p:txBody>
          <a:bodyPr/>
          <a:lstStyle/>
          <a:p>
            <a:pPr algn="l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Zorgverzekeraars zijn verplicht om iedereen te accepteren die bij hen een basisverzekering wil afsluiten, ongeacht leeftijd, inkomen of gezondheid.</a:t>
            </a:r>
          </a:p>
          <a:p>
            <a:pPr algn="l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Tussen zorgverzekeraars kan de premie voor een basisverzekering wel verschillen, omdat zij met elkaar concurreren. </a:t>
            </a:r>
          </a:p>
          <a:p>
            <a:pPr algn="l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Bij een aanvullende verzekering mag een verzekeraar wel mensen weigeren.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5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Noordhoff Uitgevers 2015</a:t>
            </a:r>
          </a:p>
        </p:txBody>
      </p:sp>
      <p:sp>
        <p:nvSpPr>
          <p:cNvPr id="10246" name="Titel 1"/>
          <p:cNvSpPr>
            <a:spLocks/>
          </p:cNvSpPr>
          <p:nvPr/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3600" dirty="0">
                <a:solidFill>
                  <a:srgbClr val="54BDF2"/>
                </a:solidFill>
                <a:latin typeface="Arial" panose="020B0604020202020204" pitchFamily="34" charset="0"/>
              </a:rPr>
              <a:t>Zorgverzekeraars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56569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4200" y="1844961"/>
            <a:ext cx="7488237" cy="1990725"/>
          </a:xfrm>
        </p:spPr>
        <p:txBody>
          <a:bodyPr/>
          <a:lstStyle/>
          <a:p>
            <a:pPr algn="l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Bij zorgverzekeringen is er </a:t>
            </a: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solidariteit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: iedereen betaalt premie voor een basisverzekering. </a:t>
            </a:r>
            <a:b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Gezonde mensen, die weinig of geen zorg nodig hebben, betalen daardoor mee aan zorgkosten van minder gezonde mensen.</a:t>
            </a:r>
          </a:p>
        </p:txBody>
      </p:sp>
      <p:sp>
        <p:nvSpPr>
          <p:cNvPr id="10245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Noordhoff Uitgevers 2015</a:t>
            </a:r>
          </a:p>
        </p:txBody>
      </p:sp>
      <p:sp>
        <p:nvSpPr>
          <p:cNvPr id="10246" name="Titel 1"/>
          <p:cNvSpPr>
            <a:spLocks/>
          </p:cNvSpPr>
          <p:nvPr/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3600" dirty="0">
                <a:solidFill>
                  <a:srgbClr val="54BDF2"/>
                </a:solidFill>
                <a:latin typeface="Arial" panose="020B0604020202020204" pitchFamily="34" charset="0"/>
              </a:rPr>
              <a:t>Solidariteit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3094848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PRESENTATION_ID" val="09000e5e80b3f06f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13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13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13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11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11b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11c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11c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11d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13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13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132"/>
</p:tagLst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6674C073F7C946B528B9F8073DB955" ma:contentTypeVersion="11" ma:contentTypeDescription="Een nieuw document maken." ma:contentTypeScope="" ma:versionID="468075c1c346b07f5cf9b3b8ad8b0b47">
  <xsd:schema xmlns:xsd="http://www.w3.org/2001/XMLSchema" xmlns:xs="http://www.w3.org/2001/XMLSchema" xmlns:p="http://schemas.microsoft.com/office/2006/metadata/properties" xmlns:ns3="e9f1fc5b-39a2-4f59-9831-94e16189a628" xmlns:ns4="a56c8cac-3bb1-4e16-a866-4ba8c522076e" targetNamespace="http://schemas.microsoft.com/office/2006/metadata/properties" ma:root="true" ma:fieldsID="04030b0fca281028d430f0b1749de66a" ns3:_="" ns4:_="">
    <xsd:import namespace="e9f1fc5b-39a2-4f59-9831-94e16189a628"/>
    <xsd:import namespace="a56c8cac-3bb1-4e16-a866-4ba8c522076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f1fc5b-39a2-4f59-9831-94e16189a62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6c8cac-3bb1-4e16-a866-4ba8c52207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86B7D73-1EE4-4D87-8052-C623955FB15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58AEDC9-0767-47CB-BD2A-70DD2716AD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f1fc5b-39a2-4f59-9831-94e16189a628"/>
    <ds:schemaRef ds:uri="a56c8cac-3bb1-4e16-a866-4ba8c52207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425C04E-C894-4DD9-B831-D8E455937B0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5889</TotalTime>
  <Words>550</Words>
  <Application>Microsoft Office PowerPoint</Application>
  <PresentationFormat>Diavoorstelling (4:3)</PresentationFormat>
  <Paragraphs>48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Standaardontwerp</vt:lpstr>
      <vt:lpstr>§4.4 Een zorg minder?</vt:lpstr>
      <vt:lpstr>§4.4 Een zorg minder?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Verzekeraar</dc:title>
  <dc:creator>Joop Mug</dc:creator>
  <cp:lastModifiedBy>laptop</cp:lastModifiedBy>
  <cp:revision>49</cp:revision>
  <dcterms:created xsi:type="dcterms:W3CDTF">2011-02-22T13:52:07Z</dcterms:created>
  <dcterms:modified xsi:type="dcterms:W3CDTF">2020-03-13T13:39:37Z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0x010100946674C073F7C946B528B9F8073DB955</vt:lpwstr>
  </property>
</Properties>
</file>